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1" r:id="rId3"/>
    <p:sldId id="282" r:id="rId4"/>
    <p:sldId id="257" r:id="rId5"/>
    <p:sldId id="258" r:id="rId6"/>
    <p:sldId id="283" r:id="rId7"/>
    <p:sldId id="259" r:id="rId8"/>
    <p:sldId id="260" r:id="rId9"/>
    <p:sldId id="262" r:id="rId10"/>
    <p:sldId id="263" r:id="rId11"/>
    <p:sldId id="264" r:id="rId12"/>
    <p:sldId id="266" r:id="rId13"/>
    <p:sldId id="284" r:id="rId14"/>
    <p:sldId id="267" r:id="rId15"/>
    <p:sldId id="270" r:id="rId16"/>
    <p:sldId id="272" r:id="rId17"/>
    <p:sldId id="275" r:id="rId18"/>
    <p:sldId id="277" r:id="rId19"/>
    <p:sldId id="278" r:id="rId20"/>
    <p:sldId id="269" r:id="rId21"/>
    <p:sldId id="285" r:id="rId22"/>
    <p:sldId id="286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6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335C-4FAB-446A-A6A5-22CDA03DDD0D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3593-5F84-4690-B517-6DCFF5E23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4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93E2D-5685-4DCA-A612-BB23673BA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07273-5C7A-4385-A642-478A34C2B1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DF9ED-3B58-4581-A826-FE8E4B88E8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rainaincognita.com/sites/default/files/u4/6LuganKrey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1416"/>
            <a:ext cx="8712968" cy="5139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940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Поверхность нашего края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2887" y="141277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panoramio.com/photos/large/9980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157192"/>
            <a:ext cx="80648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Балка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Карагуз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hodushki.org/ru/reports/water-bodies-lutugin-area/images/water-bodies-lutugin-area-9063x1024x768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20880" cy="4075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509120"/>
            <a:ext cx="79208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Георгиевский карьер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Польз\Desktop\4 клас\Королевские скалы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572000" cy="3865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1" y="4941168"/>
            <a:ext cx="88595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«Королевские скалы»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http://pohodushki.org/ru/reports/kingrocks-provallya-pohodushki/images/kingrocks-provallya-pohodushki-366x1024x768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107013" cy="38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afacts.com/wp-content/uploads/2012/12/%D0%9A%D0%BE%D1%80%D0%BE%D0%BB%D0%B5%D0%B2%D1%81%D0%BA%D0%B8%D0%B5-%D1%81%D0%BA%D0%B0%D0%BB%D1%8B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5" y="3023026"/>
            <a:ext cx="81369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-fotki.yandex.ru/get/3200/yoda-jedi.1d/0_1cecb_1f328fb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369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565" y="5864496"/>
            <a:ext cx="81258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«Королевские скалы»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4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076" y="2708920"/>
            <a:ext cx="543983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Боль природы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Содержимое 6" descr="0_1b1f6_3119b924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6" descr="0_1b1f6_3119b924_X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85750"/>
            <a:ext cx="35877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0_1b1f6_3119b924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57625"/>
            <a:ext cx="3587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0_1b1f6_3119b924_XL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857625"/>
            <a:ext cx="357981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8" descr="Ovra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214438"/>
            <a:ext cx="2928938" cy="3549650"/>
          </a:xfrm>
        </p:spPr>
      </p:pic>
      <p:pic>
        <p:nvPicPr>
          <p:cNvPr id="11267" name="Содержимое 8" descr="Ovr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3143250"/>
            <a:ext cx="25876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8" y="5429250"/>
            <a:ext cx="4040187" cy="75088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latin typeface="Bookman Old Style" pitchFamily="18" charset="0"/>
                <a:cs typeface="Aharoni" pitchFamily="2" charset="-79"/>
              </a:rPr>
              <a:t>Крутые, осыпающиеся склоны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3500" y="5000625"/>
            <a:ext cx="3500438" cy="1214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latin typeface="Bookman Old Style" pitchFamily="18" charset="0"/>
              </a:rPr>
              <a:t>Пологие склоны, поросшие травой, кустарниками и деревьями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11270" name="Содержимое 9" descr="0_c027_90799877_XL.jpe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57750" y="1500188"/>
            <a:ext cx="4041775" cy="3030537"/>
          </a:xfrm>
        </p:spPr>
      </p:pic>
      <p:sp>
        <p:nvSpPr>
          <p:cNvPr id="11271" name="Прямоугольник 14"/>
          <p:cNvSpPr>
            <a:spLocks noChangeArrowheads="1"/>
          </p:cNvSpPr>
          <p:nvPr/>
        </p:nvSpPr>
        <p:spPr bwMode="auto">
          <a:xfrm>
            <a:off x="1357313" y="35718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</a:rPr>
              <a:t>Овраг</a:t>
            </a:r>
          </a:p>
        </p:txBody>
      </p:sp>
      <p:sp>
        <p:nvSpPr>
          <p:cNvPr id="11272" name="Прямоугольник 15"/>
          <p:cNvSpPr>
            <a:spLocks noChangeArrowheads="1"/>
          </p:cNvSpPr>
          <p:nvPr/>
        </p:nvSpPr>
        <p:spPr bwMode="auto">
          <a:xfrm>
            <a:off x="5786438" y="428625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</a:rPr>
              <a:t>Балка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1271" grpId="0"/>
      <p:bldP spid="112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4714876" cy="10826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Работа в парах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643063"/>
          <a:ext cx="8746839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613"/>
                <a:gridCol w="2915613"/>
                <a:gridCol w="2915613"/>
              </a:tblGrid>
              <a:tr h="774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Сходства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Различия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0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Овраг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Балка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8111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75" y="3357563"/>
            <a:ext cx="20955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Углубления на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поверхности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земли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6125" y="3357563"/>
            <a:ext cx="2755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Крутые осыпающиеся склоны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500813" y="3429000"/>
            <a:ext cx="206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Пологие склоны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86188" y="4214813"/>
            <a:ext cx="1782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Нет растений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на склонах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00813" y="4214813"/>
            <a:ext cx="226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Склоны покрыты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растительностью</a:t>
            </a:r>
          </a:p>
        </p:txBody>
      </p:sp>
      <p:pic>
        <p:nvPicPr>
          <p:cNvPr id="18459" name="Picture 2" descr="http://skyclipart.ru/uploads/posts/2010-07/1279566127_deti-za-partoj-o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4313"/>
            <a:ext cx="2038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29000" y="5357813"/>
            <a:ext cx="287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Образуется с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маленькой рытвины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 на поверхности почвы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786563" y="5357813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Образуется на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 месте оврага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Борьба с оврагами!</a:t>
            </a:r>
            <a:endParaRPr lang="ru-RU" dirty="0"/>
          </a:p>
        </p:txBody>
      </p:sp>
      <p:pic>
        <p:nvPicPr>
          <p:cNvPr id="19459" name="Picture 6" descr="http://www.edu.cap.ru/home/4433/foto/novosti/novostn_lenta/oktjabr_2012/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0715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http://www.nabludatel.ru/new/wp-content/uploads/2013/05/P104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4500563"/>
            <a:ext cx="40719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Маленькие рытвины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закапывают, сеют траву.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8" y="17145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краям и склонам оврага сажают деревья и кустарники.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6" descr="F3821719-ZwBsAGEAd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85750"/>
            <a:ext cx="41433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Содержимое 6" descr="F3821719-ZwBsAGEAdg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285750"/>
            <a:ext cx="4095750" cy="3071813"/>
          </a:xfrm>
        </p:spPr>
      </p:pic>
      <p:pic>
        <p:nvPicPr>
          <p:cNvPr id="17413" name="Содержимое 7" descr="karier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6313" y="3643313"/>
            <a:ext cx="4071937" cy="3054350"/>
          </a:xfrm>
        </p:spPr>
      </p:pic>
      <p:pic>
        <p:nvPicPr>
          <p:cNvPr id="17414" name="Содержимое 6" descr="F3821719-ZwBsAGEAd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643313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97673" y="2967335"/>
            <a:ext cx="23486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Карьер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1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19460" name="Содержимое 6" descr="00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785938"/>
            <a:ext cx="4384675" cy="4595390"/>
          </a:xfrm>
        </p:spPr>
      </p:pic>
      <p:sp>
        <p:nvSpPr>
          <p:cNvPr id="7" name="Прямоугольник 6"/>
          <p:cNvSpPr/>
          <p:nvPr/>
        </p:nvSpPr>
        <p:spPr>
          <a:xfrm>
            <a:off x="1951468" y="404664"/>
            <a:ext cx="52238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Терриконы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6" descr="F3821719-ZwBsAGEAdg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772816"/>
            <a:ext cx="4041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wikimapia.org/p/00/04/52/96/7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2868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other.kiev.ua/wp-content/uploads/2015/06/gigantskie-zabroshennye-ekskavatory-v-ukr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1658"/>
            <a:ext cx="4342655" cy="29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www.lj-top.ru/proxyimage/http:/1.bp.blogspot.com/-j58cRjfFDAw/U6rL2VFWoaI/AAAAAAAADAw/z6M_iI_z5VY/s1600/DSC_022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sfw.so/uploads/posts/2009-07/1248642112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8" y="3573016"/>
            <a:ext cx="4265260" cy="31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w2.google.com/mw-panoramio/photos/medium/521754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342655" cy="31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3159/img3.gif"/>
          <p:cNvPicPr/>
          <p:nvPr/>
        </p:nvPicPr>
        <p:blipFill>
          <a:blip r:embed="rId2" cstate="print"/>
          <a:srcRect l="2674" t="9814"/>
          <a:stretch>
            <a:fillRect/>
          </a:stretch>
        </p:blipFill>
        <p:spPr bwMode="auto">
          <a:xfrm>
            <a:off x="3635896" y="188640"/>
            <a:ext cx="187220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488" y="1412776"/>
            <a:ext cx="26125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Добыча полезных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ископаемых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505" y="2924944"/>
            <a:ext cx="32846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Строительство домов 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зданий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672" y="4797152"/>
            <a:ext cx="33069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Распашка равнин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9532" y="836712"/>
            <a:ext cx="34444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Образование карьеров,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терриконов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348880"/>
            <a:ext cx="23278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Свалки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581128"/>
            <a:ext cx="305410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Уничтожение почвы,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рытвины,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овраги, балки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225" r="18288" b="30244"/>
          <a:stretch>
            <a:fillRect/>
          </a:stretch>
        </p:blipFill>
        <p:spPr bwMode="auto">
          <a:xfrm>
            <a:off x="428596" y="571480"/>
            <a:ext cx="8358246" cy="60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769121" cy="32147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овраг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85794"/>
            <a:ext cx="769121" cy="2786082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холм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357298"/>
            <a:ext cx="769121" cy="52864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террикон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714620"/>
            <a:ext cx="178595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    о     </a:t>
            </a:r>
            <a:r>
              <a:rPr lang="ru-RU" sz="3200" b="1" dirty="0" err="1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321468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а    в    </a:t>
            </a:r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   и   </a:t>
            </a:r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    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35769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б   а    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357694"/>
            <a:ext cx="1000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4838"/>
            <a:ext cx="8208912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Домашнее </a:t>
            </a:r>
            <a:r>
              <a:rPr lang="ru-RU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задание</a:t>
            </a:r>
            <a:endParaRPr lang="ru-RU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Выучить на с.139-144 ответить на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вопросы.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Выполнить: 1 ряд рисунок  или модель оврага,</a:t>
            </a:r>
          </a:p>
          <a:p>
            <a:pPr algn="ctr"/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ряд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рисунок  или модель балки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ряд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рисунок  или модель холма .</a:t>
            </a:r>
          </a:p>
        </p:txBody>
      </p:sp>
    </p:spTree>
    <p:extLst>
      <p:ext uri="{BB962C8B-B14F-4D97-AF65-F5344CB8AC3E}">
        <p14:creationId xmlns:p14="http://schemas.microsoft.com/office/powerpoint/2010/main" val="22934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5202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57" y="2340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земной поверхности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810544" cy="6397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Горы </a:t>
            </a: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3" y="2924944"/>
            <a:ext cx="7848873" cy="5760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холмистые       плоские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79713" y="1535113"/>
            <a:ext cx="1944215" cy="6397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Холмы </a:t>
            </a: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7" y="1556793"/>
            <a:ext cx="2376264" cy="86409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Равнины 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1" y="1334542"/>
            <a:ext cx="2404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Овраги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3" idx="0"/>
          </p:cNvCxnSpPr>
          <p:nvPr/>
        </p:nvCxnSpPr>
        <p:spPr>
          <a:xfrm flipH="1">
            <a:off x="1362472" y="908720"/>
            <a:ext cx="1265312" cy="626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2951821" y="908720"/>
            <a:ext cx="756083" cy="626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99992" y="1016815"/>
            <a:ext cx="576064" cy="702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36096" y="1016815"/>
            <a:ext cx="1872208" cy="518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04026" y="2348880"/>
            <a:ext cx="1265312" cy="626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6096" y="2492896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Польз\Desktop\4 клас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87416" cy="6275658"/>
          </a:xfrm>
          <a:prstGeom prst="rect">
            <a:avLst/>
          </a:prstGeom>
          <a:noFill/>
        </p:spPr>
      </p:pic>
      <p:pic>
        <p:nvPicPr>
          <p:cNvPr id="5123" name="Picture 3" descr="https://otvet.imgsmail.ru/download/u_c4dbb9bb0d66fa736e25a5f6ae8a9302_800.jpg"/>
          <p:cNvPicPr>
            <a:picLocks noChangeAspect="1" noChangeArrowheads="1"/>
          </p:cNvPicPr>
          <p:nvPr/>
        </p:nvPicPr>
        <p:blipFill>
          <a:blip r:embed="rId3" cstate="print"/>
          <a:srcRect l="19656"/>
          <a:stretch>
            <a:fillRect/>
          </a:stretch>
        </p:blipFill>
        <p:spPr bwMode="auto">
          <a:xfrm>
            <a:off x="5076056" y="980728"/>
            <a:ext cx="3826396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5585709"/>
            <a:ext cx="83869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Донецкий кряж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Долина каменных лиц (Украина, Луганская область)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 bwMode="auto">
          <a:xfrm>
            <a:off x="395536" y="569640"/>
            <a:ext cx="4032448" cy="444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static.panoramio.com/photos/large/68384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9640"/>
            <a:ext cx="4210522" cy="4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hukach.com/sites/default/files/imagecache/node-gallery-display/post_images/185/11923-991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179512" y="260647"/>
            <a:ext cx="4320480" cy="49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hukach.com/sites/default/files/imagecache/node-gallery-display/post_images/185/11918-99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06489" cy="49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89240"/>
            <a:ext cx="87470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г. Могила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Мечетная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0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Польз\Desktop\4 клас\Балка Долгая.jpg"/>
          <p:cNvPicPr>
            <a:picLocks noChangeAspect="1" noChangeArrowheads="1"/>
          </p:cNvPicPr>
          <p:nvPr/>
        </p:nvPicPr>
        <p:blipFill>
          <a:blip r:embed="rId2" cstate="print"/>
          <a:srcRect r="3561" b="4796"/>
          <a:stretch>
            <a:fillRect/>
          </a:stretch>
        </p:blipFill>
        <p:spPr bwMode="auto">
          <a:xfrm>
            <a:off x="755576" y="188640"/>
            <a:ext cx="7632848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186808"/>
            <a:ext cx="76328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Балка Долгая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ольз\Desktop\4 клас\Балка Безымянная.jpg"/>
          <p:cNvPicPr>
            <a:picLocks noChangeAspect="1" noChangeArrowheads="1"/>
          </p:cNvPicPr>
          <p:nvPr/>
        </p:nvPicPr>
        <p:blipFill>
          <a:blip r:embed="rId2" cstate="print"/>
          <a:srcRect l="787" t="7317"/>
          <a:stretch>
            <a:fillRect/>
          </a:stretch>
        </p:blipFill>
        <p:spPr bwMode="auto">
          <a:xfrm>
            <a:off x="539552" y="332656"/>
            <a:ext cx="8136904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343890"/>
            <a:ext cx="81369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Балка Безымянная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.panoramio.com/photos/large/1385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80920" cy="4644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085184"/>
            <a:ext cx="82809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Кривой  Яр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200</Words>
  <Application>Microsoft Office PowerPoint</Application>
  <PresentationFormat>Экран (4:3)</PresentationFormat>
  <Paragraphs>79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Формы земной поверхности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парах</vt:lpstr>
      <vt:lpstr>Борьба с оврагами!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</dc:creator>
  <cp:lastModifiedBy>Лена</cp:lastModifiedBy>
  <cp:revision>57</cp:revision>
  <dcterms:created xsi:type="dcterms:W3CDTF">2016-06-14T00:40:33Z</dcterms:created>
  <dcterms:modified xsi:type="dcterms:W3CDTF">2016-11-23T05:23:21Z</dcterms:modified>
</cp:coreProperties>
</file>